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6257588" cy="9144000"/>
  <p:notesSz cx="6858000" cy="9144000"/>
  <p:embeddedFontLst>
    <p:embeddedFont>
      <p:font typeface="Cabin" panose="020B0604020202020204" charset="0"/>
      <p:regular r:id="rId10"/>
      <p:bold r:id="rId11"/>
      <p:italic r:id="rId12"/>
      <p:boldItalic r:id="rId13"/>
    </p:embeddedFont>
    <p:embeddedFont>
      <p:font typeface="Helvetica Neue" panose="020B0604020202020204" charset="0"/>
      <p:regular r:id="rId14"/>
      <p:bold r:id="rId15"/>
      <p:italic r:id="rId16"/>
      <p:boldItalic r:id="rId17"/>
    </p:embeddedFont>
    <p:embeddedFont>
      <p:font typeface="Permanent Marker" panose="020B0604020202020204" charset="0"/>
      <p:regular r:id="rId18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6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‹N°›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174127948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6492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3020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444116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4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3369596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878053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83" name="Shape 83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6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4117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590066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12881" y="2133600"/>
            <a:ext cx="14631829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1283884" y="5875867"/>
            <a:ext cx="13818949" cy="181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 sz="2700" b="1" cap="none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283884" y="3875617"/>
            <a:ext cx="13818949" cy="2000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300"/>
            </a:lvl1pPr>
            <a:lvl2pPr marL="304785" indent="-12685" rtl="0">
              <a:spcBef>
                <a:spcPts val="0"/>
              </a:spcBef>
              <a:buFont typeface="Cabin"/>
              <a:buNone/>
              <a:defRPr sz="1200"/>
            </a:lvl2pPr>
            <a:lvl3pPr marL="609569" indent="-12668" rtl="0">
              <a:spcBef>
                <a:spcPts val="0"/>
              </a:spcBef>
              <a:buFont typeface="Cabin"/>
              <a:buNone/>
              <a:defRPr sz="1100"/>
            </a:lvl3pPr>
            <a:lvl4pPr marL="914355" indent="-12655" rtl="0">
              <a:spcBef>
                <a:spcPts val="0"/>
              </a:spcBef>
              <a:buFont typeface="Cabin"/>
              <a:buNone/>
              <a:defRPr sz="900"/>
            </a:lvl4pPr>
            <a:lvl5pPr marL="1219139" indent="-12638" rtl="0">
              <a:spcBef>
                <a:spcPts val="0"/>
              </a:spcBef>
              <a:buFont typeface="Cabin"/>
              <a:buNone/>
              <a:defRPr sz="900"/>
            </a:lvl5pPr>
            <a:lvl6pPr marL="1523924" indent="-12624" rtl="0">
              <a:spcBef>
                <a:spcPts val="0"/>
              </a:spcBef>
              <a:buFont typeface="Cabin"/>
              <a:buNone/>
              <a:defRPr sz="900"/>
            </a:lvl6pPr>
            <a:lvl7pPr marL="1828708" indent="-12607" rtl="0">
              <a:spcBef>
                <a:spcPts val="0"/>
              </a:spcBef>
              <a:buFont typeface="Cabin"/>
              <a:buNone/>
              <a:defRPr sz="900"/>
            </a:lvl7pPr>
            <a:lvl8pPr marL="2133494" indent="-12593" rtl="0">
              <a:spcBef>
                <a:spcPts val="0"/>
              </a:spcBef>
              <a:buFont typeface="Cabin"/>
              <a:buNone/>
              <a:defRPr sz="900"/>
            </a:lvl8pPr>
            <a:lvl9pPr marL="2438278" indent="-12577" rtl="0">
              <a:spcBef>
                <a:spcPts val="0"/>
              </a:spcBef>
              <a:buFont typeface="Cabin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ctrTitle"/>
          </p:nvPr>
        </p:nvSpPr>
        <p:spPr>
          <a:xfrm>
            <a:off x="1219319" y="2840567"/>
            <a:ext cx="13818949" cy="19600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marR="0" indent="-1268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marR="0" indent="-1266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marR="0" indent="-1265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marR="0" indent="-1263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ubTitle" idx="1"/>
          </p:nvPr>
        </p:nvSpPr>
        <p:spPr>
          <a:xfrm>
            <a:off x="2438638" y="5181600"/>
            <a:ext cx="11380311" cy="233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 rot="5400000">
            <a:off x="9714712" y="2438223"/>
            <a:ext cx="7802033" cy="36579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 rot="5400000">
            <a:off x="2347993" y="-1168929"/>
            <a:ext cx="7802033" cy="10872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 rot="5400000">
            <a:off x="5111486" y="-2165005"/>
            <a:ext cx="6034616" cy="146318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86953" y="6400800"/>
            <a:ext cx="9754553" cy="755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0" name="Shape 20"/>
          <p:cNvSpPr>
            <a:spLocks noGrp="1"/>
          </p:cNvSpPr>
          <p:nvPr>
            <p:ph type="pic" idx="2"/>
          </p:nvPr>
        </p:nvSpPr>
        <p:spPr>
          <a:xfrm>
            <a:off x="3186953" y="817033"/>
            <a:ext cx="9754553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21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9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6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86953" y="7156450"/>
            <a:ext cx="9754553" cy="1073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812879" y="364066"/>
            <a:ext cx="5348281" cy="154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355914" y="364067"/>
            <a:ext cx="9088796" cy="7804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100"/>
            </a:lvl1pPr>
            <a:lvl2pPr rtl="0">
              <a:spcBef>
                <a:spcPts val="0"/>
              </a:spcBef>
              <a:defRPr sz="1900"/>
            </a:lvl2pPr>
            <a:lvl3pPr rtl="0">
              <a:spcBef>
                <a:spcPts val="0"/>
              </a:spcBef>
              <a:defRPr sz="1600"/>
            </a:lvl3pPr>
            <a:lvl4pPr rtl="0">
              <a:spcBef>
                <a:spcPts val="0"/>
              </a:spcBef>
              <a:defRPr sz="1300"/>
            </a:lvl4pPr>
            <a:lvl5pPr rtl="0">
              <a:spcBef>
                <a:spcPts val="0"/>
              </a:spcBef>
              <a:defRPr sz="1300"/>
            </a:lvl5pPr>
            <a:lvl6pPr rtl="0">
              <a:spcBef>
                <a:spcPts val="0"/>
              </a:spcBef>
              <a:defRPr sz="1300"/>
            </a:lvl6pPr>
            <a:lvl7pPr rtl="0">
              <a:spcBef>
                <a:spcPts val="0"/>
              </a:spcBef>
              <a:defRPr sz="1300"/>
            </a:lvl7pPr>
            <a:lvl8pPr rtl="0">
              <a:spcBef>
                <a:spcPts val="0"/>
              </a:spcBef>
              <a:defRPr sz="1300"/>
            </a:lvl8pPr>
            <a:lvl9pPr rtl="0">
              <a:spcBef>
                <a:spcPts val="0"/>
              </a:spcBef>
              <a:defRPr sz="13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812879" y="1913467"/>
            <a:ext cx="5348281" cy="6254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12879" y="2046816"/>
            <a:ext cx="7183610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812879" y="2899834"/>
            <a:ext cx="7183610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3"/>
          </p:nvPr>
        </p:nvSpPr>
        <p:spPr>
          <a:xfrm>
            <a:off x="8258982" y="2046816"/>
            <a:ext cx="7185726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4"/>
          </p:nvPr>
        </p:nvSpPr>
        <p:spPr>
          <a:xfrm>
            <a:off x="8258982" y="2899834"/>
            <a:ext cx="7185726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812879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8179600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/>
        </p:nvSpPr>
        <p:spPr>
          <a:xfrm>
            <a:off x="4140200" y="3149600"/>
            <a:ext cx="10499700" cy="9651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6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MVC</a:t>
            </a:r>
            <a:br>
              <a:rPr lang="en-US" sz="6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6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(Model-View-Controller)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/>
        </p:nvSpPr>
        <p:spPr>
          <a:xfrm>
            <a:off x="3573426" y="981075"/>
            <a:ext cx="9726900" cy="882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3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Flujo</a:t>
            </a:r>
          </a:p>
        </p:txBody>
      </p:sp>
      <p:pic>
        <p:nvPicPr>
          <p:cNvPr id="52" name="Shape 52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755" y="2616104"/>
            <a:ext cx="5435916" cy="3409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Shape 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7586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Shape 5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2600" y="2438400"/>
            <a:ext cx="2963862" cy="2971799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 txBox="1"/>
          <p:nvPr/>
        </p:nvSpPr>
        <p:spPr>
          <a:xfrm>
            <a:off x="2768600" y="2968625"/>
            <a:ext cx="720724" cy="18002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7E9B"/>
              </a:buClr>
              <a:buSzPct val="25000"/>
              <a:buFont typeface="Helvetica Neue"/>
              <a:buNone/>
            </a:pPr>
            <a:r>
              <a:rPr lang="en-US" sz="11700" b="1" i="0" u="none" strike="noStrike" cap="none" baseline="0">
                <a:solidFill>
                  <a:srgbClr val="407E9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</a:p>
        </p:txBody>
      </p:sp>
      <p:sp>
        <p:nvSpPr>
          <p:cNvPr id="60" name="Shape 60"/>
          <p:cNvSpPr txBox="1"/>
          <p:nvPr/>
        </p:nvSpPr>
        <p:spPr>
          <a:xfrm>
            <a:off x="6096000" y="3554412"/>
            <a:ext cx="9594850" cy="74453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Modelo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/>
        </p:nvSpPr>
        <p:spPr>
          <a:xfrm>
            <a:off x="3784600" y="2751136"/>
            <a:ext cx="11609386" cy="17875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Bases de datos o repositorio de datos y reglas de negocio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7599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2600" y="2438400"/>
            <a:ext cx="2963999" cy="29717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Shape 73"/>
          <p:cNvSpPr txBox="1"/>
          <p:nvPr/>
        </p:nvSpPr>
        <p:spPr>
          <a:xfrm>
            <a:off x="2768600" y="2968625"/>
            <a:ext cx="720599" cy="1800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7E9B"/>
              </a:buClr>
              <a:buSzPct val="25000"/>
              <a:buFont typeface="Helvetica Neue"/>
              <a:buNone/>
            </a:pPr>
            <a:r>
              <a:rPr lang="en-US" sz="11700" b="1">
                <a:solidFill>
                  <a:srgbClr val="407E9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</a:p>
        </p:txBody>
      </p:sp>
      <p:sp>
        <p:nvSpPr>
          <p:cNvPr id="74" name="Shape 74"/>
          <p:cNvSpPr txBox="1"/>
          <p:nvPr/>
        </p:nvSpPr>
        <p:spPr>
          <a:xfrm>
            <a:off x="6096000" y="3554412"/>
            <a:ext cx="9594899" cy="7445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Vista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/>
        </p:nvSpPr>
        <p:spPr>
          <a:xfrm>
            <a:off x="3784600" y="2751136"/>
            <a:ext cx="11609400" cy="1787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9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Blade</a:t>
            </a:r>
            <a:endParaRPr lang="en-US" sz="5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7599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2600" y="2438400"/>
            <a:ext cx="2963999" cy="29717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2768600" y="2968625"/>
            <a:ext cx="720599" cy="18002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7E9B"/>
              </a:buClr>
              <a:buSzPct val="25000"/>
              <a:buFont typeface="Helvetica Neue"/>
              <a:buNone/>
            </a:pPr>
            <a:r>
              <a:rPr lang="en-US" sz="11700" b="1">
                <a:solidFill>
                  <a:srgbClr val="407E9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x="6096000" y="3554412"/>
            <a:ext cx="9594899" cy="7445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5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Controlador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G1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AF08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CF6C3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</Words>
  <Application>Microsoft Office PowerPoint</Application>
  <PresentationFormat>Personnalisé</PresentationFormat>
  <Paragraphs>14</Paragraphs>
  <Slides>7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Cabin</vt:lpstr>
      <vt:lpstr>Helvetica Neue</vt:lpstr>
      <vt:lpstr>Permanent Marker</vt:lpstr>
      <vt:lpstr>Arial</vt:lpstr>
      <vt:lpstr>BG1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Trainer Trainer</cp:lastModifiedBy>
  <cp:revision>1</cp:revision>
  <dcterms:modified xsi:type="dcterms:W3CDTF">2015-11-13T19:13:28Z</dcterms:modified>
</cp:coreProperties>
</file>